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68" r:id="rId4"/>
    <p:sldId id="261" r:id="rId5"/>
    <p:sldId id="262" r:id="rId6"/>
    <p:sldId id="275" r:id="rId7"/>
    <p:sldId id="263" r:id="rId8"/>
    <p:sldId id="274" r:id="rId9"/>
    <p:sldId id="265" r:id="rId10"/>
    <p:sldId id="273" r:id="rId11"/>
    <p:sldId id="271" r:id="rId12"/>
    <p:sldId id="269" r:id="rId1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CC00"/>
    <a:srgbClr val="FF33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31"/>
  </p:normalViewPr>
  <p:slideViewPr>
    <p:cSldViewPr showGuides="1">
      <p:cViewPr varScale="1">
        <p:scale>
          <a:sx n="75" d="100"/>
          <a:sy n="75" d="100"/>
        </p:scale>
        <p:origin x="-12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microsoft.com/office/2007/relationships/media" Target="file:///C:\Documents%20and%20Settings\Administrator\&#26700;&#38754;\&#23398;&#20889;&#26085;&#35760;\&#38632;&#20013;.mp3" TargetMode="External"/><Relationship Id="rId5" Type="http://schemas.openxmlformats.org/officeDocument/2006/relationships/audio" Target="file:///C:\Documents%20and%20Settings\Administrator\&#26700;&#38754;\&#23398;&#20889;&#26085;&#35760;\&#38632;&#20013;.mp3" TargetMode="External"/><Relationship Id="rId4" Type="http://schemas.openxmlformats.org/officeDocument/2006/relationships/image" Target="../media/image4.png"/><Relationship Id="rId3" Type="http://schemas.microsoft.com/office/2007/relationships/media" Target="file:///C:\Documents%20and%20Settings\Administrator\&#26700;&#38754;\&#23398;&#20889;&#26085;&#35760;\&#23433;&#22958;&#30340;&#20185;&#22659;.mp3" TargetMode="External"/><Relationship Id="rId2" Type="http://schemas.openxmlformats.org/officeDocument/2006/relationships/audio" Target="file:///C:\Documents%20and%20Settings\Administrator\&#26700;&#38754;\&#23398;&#20889;&#26085;&#35760;\&#23433;&#22958;&#30340;&#20185;&#22659;.mp3" TargetMode="External"/><Relationship Id="rId1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6" name="图片 3075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文本框 3076"/>
          <p:cNvSpPr txBox="1"/>
          <p:nvPr/>
        </p:nvSpPr>
        <p:spPr>
          <a:xfrm>
            <a:off x="3059113" y="2276475"/>
            <a:ext cx="46815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5400" b="1" dirty="0">
                <a:solidFill>
                  <a:srgbClr val="FF6699"/>
                </a:solidFill>
                <a:latin typeface="Arial" panose="020B0604020202020204" pitchFamily="34" charset="0"/>
              </a:rPr>
              <a:t>学  写  日  记</a:t>
            </a:r>
            <a:endParaRPr lang="zh-CN" altLang="en-US" sz="5400" b="1" dirty="0">
              <a:solidFill>
                <a:srgbClr val="FF6699"/>
              </a:solidFill>
              <a:latin typeface="Arial" panose="020B0604020202020204" pitchFamily="34" charset="0"/>
            </a:endParaRPr>
          </a:p>
        </p:txBody>
      </p:sp>
      <p:sp>
        <p:nvSpPr>
          <p:cNvPr id="3078" name="文本框 3077"/>
          <p:cNvSpPr txBox="1"/>
          <p:nvPr/>
        </p:nvSpPr>
        <p:spPr>
          <a:xfrm>
            <a:off x="663575" y="731838"/>
            <a:ext cx="22240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CC00"/>
                </a:solidFill>
                <a:latin typeface="Arial" panose="020B0604020202020204" pitchFamily="34" charset="0"/>
              </a:rPr>
              <a:t>三年级语文</a:t>
            </a:r>
            <a:endParaRPr lang="zh-CN" altLang="en-US" sz="3200" b="1" dirty="0">
              <a:solidFill>
                <a:srgbClr val="00CC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23553" descr="QQ截图未命名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80975" y="0"/>
            <a:ext cx="9144000" cy="68659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5" name="文本框 23554"/>
          <p:cNvSpPr txBox="1"/>
          <p:nvPr/>
        </p:nvSpPr>
        <p:spPr>
          <a:xfrm>
            <a:off x="950913" y="516255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23556" name="安妮的仙境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92275" y="58054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7" name="文本框 23556"/>
          <p:cNvSpPr txBox="1"/>
          <p:nvPr/>
        </p:nvSpPr>
        <p:spPr>
          <a:xfrm>
            <a:off x="3255963" y="58832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23558" name="雨中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72000" y="5661025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032" fill="hold"/>
                                        <p:tgtEl>
                                          <p:spTgt spid="23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5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01590" fill="hold"/>
                                        <p:tgtEl>
                                          <p:spTgt spid="235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5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图片 18433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18434"/>
          <p:cNvSpPr txBox="1"/>
          <p:nvPr/>
        </p:nvSpPr>
        <p:spPr>
          <a:xfrm>
            <a:off x="827088" y="1628775"/>
            <a:ext cx="7993062" cy="5035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 dirty="0">
                <a:latin typeface="Arial" panose="020B0604020202020204" pitchFamily="34" charset="0"/>
              </a:rPr>
              <a:t>                                7</a:t>
            </a:r>
            <a:r>
              <a:rPr lang="zh-CN" altLang="en-US" b="1" dirty="0">
                <a:latin typeface="Arial" panose="020B0604020202020204" pitchFamily="34" charset="0"/>
              </a:rPr>
              <a:t>月</a:t>
            </a:r>
            <a:r>
              <a:rPr lang="en-US" altLang="zh-CN" b="1" dirty="0">
                <a:latin typeface="Arial" panose="020B0604020202020204" pitchFamily="34" charset="0"/>
              </a:rPr>
              <a:t>15</a:t>
            </a:r>
            <a:r>
              <a:rPr lang="zh-CN" altLang="en-US" b="1" dirty="0">
                <a:latin typeface="Arial" panose="020B0604020202020204" pitchFamily="34" charset="0"/>
              </a:rPr>
              <a:t>日   星期六   晴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   暑期到了，爸爸妈妈问我去不去外公家的河里捉鱼，我喜出望外地点点头。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   吃过早餐，我和爸爸妈妈一起去小河边捉鱼。路上，我拿着两个簸箕，一根棍子，爸爸拿了一根钓鱼杆，妈妈什么也没拿。到了河边，我看见那小河非常干净，清澈见底，我小心翼翼地把簸箕放在小河里，心里想：“如果太大力的话，溪水就会浑浊，看不见鱼儿。”那些鱼儿可真机灵，一见到簸箕的样子，就吓得迅速地逃走。但是，我布下了“天罗地网”，就是用簸箕把鱼逼到死角。我费了好大的劲，捉住死角的鱼，就差一只没捉到。我来了一个“顺水摸鱼”，正在舞来舞去的小鱼，见我向他捉去，就机灵地一闪而过。“你跑不了。”我大喊一声，小鱼游了一阵子，看样子有点累了，我趁机抓下去，紧紧地抓住了它。不料，小鱼从我手掌逃脱，我追啊追，把小鱼追到一个死胡同，小鱼着急了，转来转去，无路可走。我一下抓住了。妈妈不例外，她看见几条鱼围着一条大鱼，就擒鱼先擒王，来了一招“擒鱼手”，一下子抓住了鱼王。那些小鱼吓得屁滚尿流，妈妈再来一招“降鱼十八掌”捉住了小鱼。爸爸拿起鱼杆钓鱼，开始是轻的，后来是重的，鱼儿上钩了，爸爸抽起了鱼杆，可是大鱼挣脱了鱼钩，爸爸见势不妙，就来一招“纵云梯”跃上去，捉住鱼，一不小心，掉进了水里，像落汤鸡似的，我和妈笑弯了腰。</a:t>
            </a:r>
            <a:endParaRPr lang="zh-CN" altLang="en-US" b="1" dirty="0">
              <a:latin typeface="Arial" panose="020B0604020202020204" pitchFamily="34" charset="0"/>
            </a:endParaRPr>
          </a:p>
          <a:p>
            <a:r>
              <a:rPr lang="zh-CN" altLang="en-US" b="1" dirty="0">
                <a:latin typeface="Arial" panose="020B0604020202020204" pitchFamily="34" charset="0"/>
              </a:rPr>
              <a:t>      这天，我们收获可不小。</a:t>
            </a:r>
            <a:r>
              <a:rPr lang="zh-CN" altLang="en-US" dirty="0">
                <a:latin typeface="Arial" panose="020B0604020202020204" pitchFamily="34" charset="0"/>
              </a:rPr>
              <a:t> 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8436" name="文本框 18435"/>
          <p:cNvSpPr txBox="1"/>
          <p:nvPr/>
        </p:nvSpPr>
        <p:spPr>
          <a:xfrm>
            <a:off x="663575" y="731838"/>
            <a:ext cx="18161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00CC00"/>
                </a:solidFill>
                <a:latin typeface="Arial" panose="020B0604020202020204" pitchFamily="34" charset="0"/>
              </a:rPr>
              <a:t>日记一则</a:t>
            </a:r>
            <a:endParaRPr lang="zh-CN" altLang="en-US" sz="3200" b="1" dirty="0">
              <a:solidFill>
                <a:srgbClr val="00CC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17409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文本框 17410"/>
          <p:cNvSpPr txBox="1"/>
          <p:nvPr/>
        </p:nvSpPr>
        <p:spPr>
          <a:xfrm>
            <a:off x="468313" y="765175"/>
            <a:ext cx="8351837" cy="3749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latin typeface="Arial" panose="020B0604020202020204" pitchFamily="34" charset="0"/>
              </a:rPr>
              <a:t>       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英国著名的生物学家达尔文，根据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30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多年的日记资料，尤其是他乘船作环球旅行的五年中所做的大量的观察和记录，终于在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1859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年写出了震动世界的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物种起源</a:t>
            </a:r>
            <a:r>
              <a:rPr lang="en-US" altLang="zh-CN" sz="4000" b="1" dirty="0">
                <a:solidFill>
                  <a:srgbClr val="FF330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4000" b="1" dirty="0">
                <a:solidFill>
                  <a:srgbClr val="FF3300"/>
                </a:solidFill>
                <a:latin typeface="Arial" panose="020B0604020202020204" pitchFamily="34" charset="0"/>
              </a:rPr>
              <a:t>，创立了科学的“生物进化论”。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图片 7169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7171"/>
          <p:cNvSpPr txBox="1"/>
          <p:nvPr/>
        </p:nvSpPr>
        <p:spPr>
          <a:xfrm>
            <a:off x="611188" y="549275"/>
            <a:ext cx="8208962" cy="5584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dirty="0">
                <a:solidFill>
                  <a:srgbClr val="FF33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俄国著名作家列夫</a:t>
            </a:r>
            <a:r>
              <a:rPr lang="en-US" altLang="zh-CN" sz="3600" b="1">
                <a:solidFill>
                  <a:srgbClr val="FF3300"/>
                </a:solidFill>
                <a:latin typeface="Arial" panose="020B0604020202020204" pitchFamily="34" charset="0"/>
              </a:rPr>
              <a:t>•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托尔斯泰，从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19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岁开始，就养成了写日记的习惯。他在日记中，除了检查自己的学习、工作计划的执行情况以外，还记录了无数他所接触的人的举动、神态、思想、语言和感情，写下了自己从工作中得来的感想。他写的许多小说，都取材于自己的日记。日记，伴随这位伟大的作家度过了一生。托尔斯泰一共写了</a:t>
            </a:r>
            <a:r>
              <a:rPr lang="en-US" altLang="zh-CN" sz="3600" b="1" dirty="0">
                <a:solidFill>
                  <a:srgbClr val="FF3300"/>
                </a:solidFill>
                <a:latin typeface="Arial" panose="020B0604020202020204" pitchFamily="34" charset="0"/>
              </a:rPr>
              <a:t>51</a:t>
            </a:r>
            <a:r>
              <a:rPr lang="zh-CN" altLang="en-US" sz="3600" b="1" dirty="0">
                <a:solidFill>
                  <a:srgbClr val="FF3300"/>
                </a:solidFill>
                <a:latin typeface="Arial" panose="020B0604020202020204" pitchFamily="34" charset="0"/>
              </a:rPr>
              <a:t>年的日记，这个习惯，他一直坚持到逝世的前四天。</a:t>
            </a:r>
            <a:endParaRPr lang="zh-CN" alt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6" name="图片 8195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文本框 8196"/>
          <p:cNvSpPr txBox="1"/>
          <p:nvPr/>
        </p:nvSpPr>
        <p:spPr>
          <a:xfrm>
            <a:off x="611188" y="1052513"/>
            <a:ext cx="8137525" cy="4114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en-US" altLang="zh-CN" sz="3200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、日记内容</a:t>
            </a:r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——</a:t>
            </a:r>
            <a:endParaRPr lang="en-US" altLang="zh-CN" sz="320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看见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        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听见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    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做过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        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想到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在家里的    在学校的    在别处的</a:t>
            </a:r>
            <a:r>
              <a:rPr lang="en-US" altLang="zh-CN" sz="32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……</a:t>
            </a:r>
            <a:endParaRPr lang="en-US" altLang="zh-CN" sz="32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36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                     </a:t>
            </a:r>
            <a:endParaRPr lang="en-US" altLang="zh-CN" sz="36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en-US" altLang="zh-CN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2" name="图片 27651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文本框 27652"/>
          <p:cNvSpPr txBox="1"/>
          <p:nvPr/>
        </p:nvSpPr>
        <p:spPr>
          <a:xfrm>
            <a:off x="179388" y="333375"/>
            <a:ext cx="8964612" cy="64976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</a:rPr>
              <a:t>4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月</a:t>
            </a:r>
            <a:r>
              <a:rPr lang="en-US" altLang="zh-CN" sz="2800" b="1" dirty="0">
                <a:solidFill>
                  <a:srgbClr val="FF3300"/>
                </a:solidFill>
                <a:latin typeface="Arial" panose="020B0604020202020204" pitchFamily="34" charset="0"/>
              </a:rPr>
              <a:t>25</a:t>
            </a:r>
            <a:r>
              <a:rPr lang="zh-CN" altLang="en-US" sz="2800" b="1" dirty="0">
                <a:solidFill>
                  <a:srgbClr val="FF3300"/>
                </a:solidFill>
                <a:latin typeface="Arial" panose="020B0604020202020204" pitchFamily="34" charset="0"/>
              </a:rPr>
              <a:t>日    星期一     晴</a:t>
            </a:r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algn="ctr"/>
            <a:endParaRPr lang="zh-CN" altLang="en-US" sz="2800" b="1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       今天，我给小月季浇完了水，像往常一样用手轻轻抚摸着它仅有的十二片叶子，看看有没有害虫，结没结花苞。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       突然，我发现月季又长出了两片不显眼的新叶，只有玉米粒那么大，深红色的。它们虽然小，却有着勃勃的生机。这说明小月季已经在我家扎了根，开始了新的生活。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       “妈妈，小月季又长新叶啦！”我迫不及待地把这个好消息报告给妈妈。妈妈惊喜地望着月季，又望望我，对我说：“今后，管理小月季的任务就交给你吧。”我说：“真的吗？”妈妈笑着点点头。我甭提有多高兴了。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0000CC"/>
                </a:solidFill>
                <a:latin typeface="Arial" panose="020B0604020202020204" pitchFamily="34" charset="0"/>
              </a:rPr>
              <a:t>      小月季呀，快快长吧，我想早一点看到你漂亮的花儿。</a:t>
            </a:r>
            <a:endParaRPr lang="zh-CN" altLang="en-US" sz="2800" b="1" dirty="0">
              <a:solidFill>
                <a:srgbClr val="0000CC"/>
              </a:solidFill>
              <a:latin typeface="Arial" panose="020B0604020202020204" pitchFamily="34" charset="0"/>
            </a:endParaRPr>
          </a:p>
          <a:p>
            <a:endParaRPr lang="zh-CN" altLang="en-US" sz="2800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20" name="图片 9219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文本框 9220"/>
          <p:cNvSpPr txBox="1"/>
          <p:nvPr/>
        </p:nvSpPr>
        <p:spPr>
          <a:xfrm>
            <a:off x="1166813" y="13462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9222" name="文本框 9221"/>
          <p:cNvSpPr txBox="1"/>
          <p:nvPr/>
        </p:nvSpPr>
        <p:spPr>
          <a:xfrm>
            <a:off x="468313" y="1304925"/>
            <a:ext cx="8496300" cy="350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2</a:t>
            </a:r>
            <a:r>
              <a:rPr lang="zh-CN" altLang="en-US" sz="40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、日记格式</a:t>
            </a:r>
            <a:r>
              <a:rPr lang="zh-CN" altLang="en-US" sz="4000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：</a:t>
            </a:r>
            <a:endParaRPr lang="zh-CN" altLang="en-US" sz="4000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4000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第一行：</a:t>
            </a:r>
            <a:r>
              <a:rPr lang="en-US" altLang="zh-CN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X</a:t>
            </a:r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月</a:t>
            </a:r>
            <a:r>
              <a:rPr lang="en-US" altLang="zh-CN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X</a:t>
            </a:r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日  星期</a:t>
            </a:r>
            <a:r>
              <a:rPr lang="en-US" altLang="zh-CN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X    X</a:t>
            </a:r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（天气）</a:t>
            </a:r>
            <a:endParaRPr lang="zh-CN" altLang="en-US" sz="36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</a:t>
            </a:r>
            <a:endParaRPr lang="zh-CN" altLang="en-US" sz="36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6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第二行：开头空两格，描写今天发生的真人真事。</a:t>
            </a:r>
            <a:endParaRPr lang="zh-CN" altLang="en-US" sz="36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endParaRPr lang="zh-CN" altLang="en-US" sz="36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9" name="图片 26628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30" name="文本框 26629"/>
          <p:cNvSpPr txBox="1"/>
          <p:nvPr/>
        </p:nvSpPr>
        <p:spPr>
          <a:xfrm>
            <a:off x="735013" y="827088"/>
            <a:ext cx="7470775" cy="3016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1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、日记内容</a:t>
            </a:r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——</a:t>
            </a:r>
            <a:endParaRPr lang="en-US" altLang="zh-CN" sz="320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320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看见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        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听见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    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做过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        我</a:t>
            </a:r>
            <a:r>
              <a:rPr lang="zh-CN" altLang="en-US" sz="3200" b="1" u="sng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想到</a:t>
            </a:r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的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</a:t>
            </a:r>
            <a:endParaRPr lang="zh-CN" altLang="en-US" sz="3200" b="1" dirty="0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在家里的    在学校的    在别处的</a:t>
            </a:r>
            <a:r>
              <a:rPr lang="en-US" altLang="zh-CN" sz="32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……</a:t>
            </a:r>
            <a:endParaRPr lang="en-US" altLang="zh-CN" sz="32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32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                           </a:t>
            </a:r>
            <a:endParaRPr lang="en-US" altLang="zh-CN" sz="3200" dirty="0">
              <a:latin typeface="Arial" panose="020B0604020202020204" pitchFamily="34" charset="0"/>
            </a:endParaRPr>
          </a:p>
        </p:txBody>
      </p:sp>
      <p:sp>
        <p:nvSpPr>
          <p:cNvPr id="26631" name="文本框 26630"/>
          <p:cNvSpPr txBox="1"/>
          <p:nvPr/>
        </p:nvSpPr>
        <p:spPr>
          <a:xfrm>
            <a:off x="592138" y="365125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6632" name="文本框 26631"/>
          <p:cNvSpPr txBox="1"/>
          <p:nvPr/>
        </p:nvSpPr>
        <p:spPr>
          <a:xfrm>
            <a:off x="663575" y="3722688"/>
            <a:ext cx="7653338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CC"/>
                </a:solidFill>
                <a:latin typeface="Arial" panose="020B0604020202020204" pitchFamily="34" charset="0"/>
              </a:rPr>
              <a:t>提示：不需要把自己一天的经历全写下来，选择自己印象最深的、最有意义的一件事或者一个场面写清楚。</a:t>
            </a:r>
            <a:endParaRPr lang="zh-CN" altLang="en-US" sz="3600" b="1" dirty="0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12289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文本框 12290"/>
          <p:cNvSpPr txBox="1"/>
          <p:nvPr/>
        </p:nvSpPr>
        <p:spPr>
          <a:xfrm>
            <a:off x="3059113" y="2276475"/>
            <a:ext cx="46815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sz="5400" b="1" dirty="0">
              <a:solidFill>
                <a:srgbClr val="FF6699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文本框 12292"/>
          <p:cNvSpPr txBox="1"/>
          <p:nvPr/>
        </p:nvSpPr>
        <p:spPr>
          <a:xfrm>
            <a:off x="447675" y="105886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pic>
        <p:nvPicPr>
          <p:cNvPr id="12294" name="图片 12293" descr="QQ截图未命名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549275"/>
            <a:ext cx="8269288" cy="5086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图片 25601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2338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文本框 25602"/>
          <p:cNvSpPr txBox="1"/>
          <p:nvPr/>
        </p:nvSpPr>
        <p:spPr>
          <a:xfrm>
            <a:off x="3059113" y="2276475"/>
            <a:ext cx="468153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sz="5400" b="1" dirty="0">
              <a:solidFill>
                <a:srgbClr val="FF6699"/>
              </a:solidFill>
              <a:latin typeface="Arial" panose="020B0604020202020204" pitchFamily="34" charset="0"/>
            </a:endParaRPr>
          </a:p>
        </p:txBody>
      </p:sp>
      <p:sp>
        <p:nvSpPr>
          <p:cNvPr id="25605" name="文本框 25604"/>
          <p:cNvSpPr txBox="1"/>
          <p:nvPr/>
        </p:nvSpPr>
        <p:spPr>
          <a:xfrm>
            <a:off x="1455738" y="24257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25606" name="文本框 25605"/>
          <p:cNvSpPr txBox="1"/>
          <p:nvPr/>
        </p:nvSpPr>
        <p:spPr>
          <a:xfrm>
            <a:off x="735013" y="1163638"/>
            <a:ext cx="18161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FF3300"/>
                </a:solidFill>
                <a:latin typeface="Arial" panose="020B0604020202020204" pitchFamily="34" charset="0"/>
              </a:rPr>
              <a:t>学写日记</a:t>
            </a:r>
            <a:endParaRPr lang="zh-CN" altLang="en-US" sz="32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25607" name="文本框 25606"/>
          <p:cNvSpPr txBox="1"/>
          <p:nvPr/>
        </p:nvSpPr>
        <p:spPr>
          <a:xfrm>
            <a:off x="755650" y="2060575"/>
            <a:ext cx="7920038" cy="350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40000"/>
              </a:lnSpc>
            </a:pPr>
            <a:r>
              <a:rPr lang="en-US" altLang="zh-CN" sz="4000" dirty="0">
                <a:solidFill>
                  <a:srgbClr val="0000CC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4000" b="1" dirty="0">
                <a:solidFill>
                  <a:srgbClr val="0000CC"/>
                </a:solidFill>
                <a:latin typeface="Arial" panose="020B0604020202020204" pitchFamily="34" charset="0"/>
              </a:rPr>
              <a:t>想想最近几天去过哪里？做过什么？看到了什么？听见了什么？想到了什么？选择印象最深的一件事写下来。</a:t>
            </a:r>
            <a:endParaRPr lang="zh-CN" altLang="en-US" sz="4000" b="1">
              <a:solidFill>
                <a:srgbClr val="0000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1591</Words>
  <Application>WPS 演示</Application>
  <PresentationFormat>在屏幕上显示</PresentationFormat>
  <Paragraphs>50</Paragraphs>
  <Slides>11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万润仪器贸易公司</cp:lastModifiedBy>
  <cp:revision>23</cp:revision>
  <dcterms:created xsi:type="dcterms:W3CDTF">2013-11-08T04:10:31Z</dcterms:created>
  <dcterms:modified xsi:type="dcterms:W3CDTF">2018-07-26T08:52:49Z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